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59" r:id="rId6"/>
    <p:sldId id="269" r:id="rId7"/>
    <p:sldId id="270" r:id="rId8"/>
    <p:sldId id="257" r:id="rId9"/>
    <p:sldId id="260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A7D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5EAE6-BFE2-474F-A086-BA5B1AEBC384}" v="4" dt="2020-08-19T17:55:25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248" d="100"/>
          <a:sy n="248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9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440E-6BDF-4F14-AC25-2CC8BC5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1F2-ED64-44D0-B417-2FA364D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D2D3-9D94-44A0-B713-75F61AC1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592-DFCB-4F25-8E38-4F96CD36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5884F-B251-4FDD-9107-DF1B7808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669E-ADC6-49D7-A616-541CC820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690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13D5-023F-4D88-8A94-AB78E175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B0DF-C400-4DE5-904D-66917443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8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5CD8-96F9-4F09-BEEB-5849622D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5DC9-0B26-49FB-9A28-D7617CB0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90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 – @</a:t>
            </a:r>
            <a:r>
              <a:rPr lang="en-US" dirty="0" err="1"/>
              <a:t>SpeakerTwitter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5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3400425" y="2105561"/>
            <a:ext cx="5391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chemeClr val="accent1"/>
                </a:solidFill>
              </a:rPr>
              <a:t>Q</a:t>
            </a:r>
            <a:r>
              <a:rPr lang="en-US" sz="8000" b="0" dirty="0">
                <a:solidFill>
                  <a:schemeClr val="accent1"/>
                </a:solidFill>
              </a:rPr>
              <a:t>&amp;</a:t>
            </a:r>
            <a:r>
              <a:rPr lang="en-US" sz="16600" b="0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1729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 do care about your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2343-1FC3-4C08-AA53-8AA4668DF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4869" y="1997869"/>
            <a:ext cx="2862262" cy="2862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6D63D-A3D0-4178-B553-35AB8CB6F36F}"/>
              </a:ext>
            </a:extLst>
          </p:cNvPr>
          <p:cNvSpPr/>
          <p:nvPr userDrawn="1"/>
        </p:nvSpPr>
        <p:spPr>
          <a:xfrm>
            <a:off x="4413647" y="4982646"/>
            <a:ext cx="342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aka.ms/PnPVCFeedback</a:t>
            </a:r>
          </a:p>
        </p:txBody>
      </p:sp>
    </p:spTree>
    <p:extLst>
      <p:ext uri="{BB962C8B-B14F-4D97-AF65-F5344CB8AC3E}">
        <p14:creationId xmlns:p14="http://schemas.microsoft.com/office/powerpoint/2010/main" val="140115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521493" y="2105561"/>
            <a:ext cx="11149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534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064" y="141"/>
            <a:ext cx="10494411" cy="6994241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17" y="0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1796" y="1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1E7-7919-4A1D-B44D-7F57FF0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D1D4-4E3C-44A0-BD3C-D8C9A45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18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90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BEC-2113-466D-B5D3-03B33711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E562-A889-4C37-867F-781E1DF2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4FE9-A72F-4886-A1EF-3F9DFD2FB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5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7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C987652-FDB8-413E-8784-3593F5E388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5865079"/>
            <a:ext cx="684711" cy="8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90B42-701F-4BEF-A66E-DE4A20E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0325-4FD3-4176-90B5-D502941FF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73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B25A6-C113-4F04-93AF-9840F63BF110}"/>
              </a:ext>
            </a:extLst>
          </p:cNvPr>
          <p:cNvSpPr txBox="1"/>
          <p:nvPr userDrawn="1"/>
        </p:nvSpPr>
        <p:spPr>
          <a:xfrm>
            <a:off x="838200" y="6262786"/>
            <a:ext cx="31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https://aka.ms/</a:t>
            </a:r>
            <a:r>
              <a:rPr lang="en-US" sz="1400" dirty="0">
                <a:solidFill>
                  <a:srgbClr val="AFABAB"/>
                </a:solidFill>
              </a:rPr>
              <a:t>PnPVirtualConference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7F0BF8-34BF-4762-97C9-C42F901028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27" y="6176963"/>
            <a:ext cx="1312545" cy="56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5" r:id="rId16"/>
    <p:sldLayoutId id="2147483664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_#/files/PnP%20Virtual%20Conference?threadId=19%3Ae12a3939107446d59eaf4adbf0e40202%40thread.skype&amp;ctx=channel&amp;context=September-2020-Edition&amp;rootfolder=%252Fteams%252FSharePointPnP%252FShared%2520Documents%252FPnP%2520Virtual%2520Conference%252FSeptember-2020-Edition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winmcm.com/" TargetMode="External"/><Relationship Id="rId2" Type="http://schemas.openxmlformats.org/officeDocument/2006/relationships/hyperlink" Target="https://tinyurl.com/vanhunenmusi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ACB-88B0-425F-BEAB-B12DD1ED1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PnP PowerShell:</a:t>
            </a:r>
            <a:br>
              <a:rPr lang="en-US" dirty="0"/>
            </a:br>
            <a:r>
              <a:rPr lang="en-US" sz="4000" dirty="0"/>
              <a:t>Become a scripting hero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2731-A6F8-4509-9240-86D1F3BB5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Erwin van Hunen</a:t>
            </a:r>
          </a:p>
          <a:p>
            <a:r>
              <a:rPr lang="en-US" dirty="0"/>
              <a:t>Lead Architect, Valo</a:t>
            </a:r>
          </a:p>
          <a:p>
            <a:r>
              <a:rPr lang="en-US" dirty="0"/>
              <a:t>@erwinvanhunen</a:t>
            </a:r>
          </a:p>
        </p:txBody>
      </p:sp>
    </p:spTree>
    <p:extLst>
      <p:ext uri="{BB962C8B-B14F-4D97-AF65-F5344CB8AC3E}">
        <p14:creationId xmlns:p14="http://schemas.microsoft.com/office/powerpoint/2010/main" val="413395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5B5-E405-4C7C-9D98-469586DB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for the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97FB-8888-416E-9A39-C838AFF32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Hey! Here are some tasks for you</a:t>
            </a:r>
          </a:p>
          <a:p>
            <a:pPr lvl="1"/>
            <a:r>
              <a:rPr lang="en-US" dirty="0"/>
              <a:t>Choose one of the four Title slide templates for your cover slide</a:t>
            </a:r>
          </a:p>
          <a:p>
            <a:pPr lvl="2"/>
            <a:r>
              <a:rPr lang="en-US" dirty="0"/>
              <a:t>Fill in the Session Title and your personal information</a:t>
            </a:r>
          </a:p>
          <a:p>
            <a:pPr lvl="2"/>
            <a:r>
              <a:rPr lang="en-US" dirty="0"/>
              <a:t>Go to View -&gt; Slide Master and update the speaker’s picture with yours</a:t>
            </a:r>
          </a:p>
          <a:p>
            <a:pPr lvl="1"/>
            <a:r>
              <a:rPr lang="en-US" dirty="0"/>
              <a:t>Update the speaker’s picture in the “About me” slide</a:t>
            </a:r>
          </a:p>
          <a:p>
            <a:pPr lvl="2"/>
            <a:r>
              <a:rPr lang="en-US" dirty="0"/>
              <a:t>And provide some useful information about yourself … </a:t>
            </a:r>
          </a:p>
          <a:p>
            <a:pPr lvl="3"/>
            <a:r>
              <a:rPr lang="en-US" dirty="0"/>
              <a:t>Never mind about the “impostor syndrome”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Save the presentation file naming it like</a:t>
            </a:r>
          </a:p>
          <a:p>
            <a:pPr lvl="2"/>
            <a:r>
              <a:rPr lang="en-US" dirty="0"/>
              <a:t>FirstName-LastName-Session-Title.pptx</a:t>
            </a:r>
          </a:p>
          <a:p>
            <a:pPr lvl="1"/>
            <a:r>
              <a:rPr lang="en-US" dirty="0"/>
              <a:t>Record the video of your session (MP4 Full HD 1920x1080)</a:t>
            </a:r>
          </a:p>
          <a:p>
            <a:pPr lvl="2"/>
            <a:r>
              <a:rPr lang="en-US" dirty="0"/>
              <a:t>Name the video file like</a:t>
            </a:r>
          </a:p>
          <a:p>
            <a:pPr lvl="3"/>
            <a:r>
              <a:rPr lang="en-US" dirty="0"/>
              <a:t>FirstName-LastName-Session-Title.mp4</a:t>
            </a:r>
          </a:p>
          <a:p>
            <a:pPr lvl="2"/>
            <a:r>
              <a:rPr lang="en-US" dirty="0"/>
              <a:t>Remember that sessions last 30 minutes (no more, no less </a:t>
            </a:r>
            <a:r>
              <a:rPr lang="en-US" dirty="0">
                <a:sym typeface="Wingdings" panose="05000000000000000000" pitchFamily="2" charset="2"/>
              </a:rPr>
              <a:t>!)</a:t>
            </a:r>
          </a:p>
          <a:p>
            <a:pPr lvl="1"/>
            <a:r>
              <a:rPr lang="en-US" dirty="0"/>
              <a:t>Upload your presentation and video</a:t>
            </a:r>
          </a:p>
          <a:p>
            <a:pPr lvl="2"/>
            <a:r>
              <a:rPr lang="en-US" dirty="0"/>
              <a:t>Deadline? August 21st 2020 (please …) </a:t>
            </a:r>
          </a:p>
          <a:p>
            <a:pPr lvl="2"/>
            <a:r>
              <a:rPr lang="en-US" dirty="0"/>
              <a:t>Where? Teams channel dedicated to the PnP Virtual Conference, use the “</a:t>
            </a:r>
            <a:r>
              <a:rPr lang="en-US" dirty="0">
                <a:hlinkClick r:id="rId2"/>
              </a:rPr>
              <a:t>September-2020-Edition</a:t>
            </a:r>
            <a:r>
              <a:rPr lang="en-US" dirty="0"/>
              <a:t>” target folder</a:t>
            </a:r>
          </a:p>
          <a:p>
            <a:r>
              <a:rPr lang="en-US" dirty="0"/>
              <a:t>Have fun and 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9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22F0-B2A5-4580-8ADE-464BC65A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AD008-CCA6-4600-8697-4A3192A9C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Erwin van Hunen</a:t>
            </a:r>
          </a:p>
          <a:p>
            <a:r>
              <a:rPr lang="en-US" dirty="0"/>
              <a:t>Lead Architect, Valo Intranet</a:t>
            </a:r>
          </a:p>
          <a:p>
            <a:r>
              <a:rPr lang="en-US" dirty="0"/>
              <a:t>Called 'The Father of PnP PowerShell' </a:t>
            </a:r>
            <a:r>
              <a:rPr lang="en-US" b="1" dirty="0"/>
              <a:t>AMONG FRIENDS </a:t>
            </a:r>
            <a:r>
              <a:rPr lang="en-US" dirty="0"/>
              <a:t>;-)</a:t>
            </a:r>
          </a:p>
          <a:p>
            <a:r>
              <a:rPr lang="en-US" dirty="0"/>
              <a:t>I make music too! </a:t>
            </a:r>
            <a:r>
              <a:rPr lang="en-US" dirty="0">
                <a:hlinkClick r:id="rId2"/>
              </a:rPr>
              <a:t>https://tinyurl.com/vanhunenmusic</a:t>
            </a:r>
            <a:endParaRPr lang="en-US" dirty="0"/>
          </a:p>
          <a:p>
            <a:r>
              <a:rPr lang="en-US" dirty="0">
                <a:hlinkClick r:id="rId3"/>
              </a:rPr>
              <a:t>https://www.erwinmcm.com</a:t>
            </a:r>
            <a:endParaRPr lang="en-US" dirty="0"/>
          </a:p>
          <a:p>
            <a:r>
              <a:rPr lang="en-US" dirty="0"/>
              <a:t>@erwinvanhunen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23479-268C-413D-8E12-6015EB944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4409" y="236538"/>
            <a:ext cx="1612955" cy="16129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7831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B9221-2794-4BA2-B98A-7AE2EC20B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CDF4-DAFC-441D-90EC-1E9076F2E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in 2014</a:t>
            </a:r>
          </a:p>
          <a:p>
            <a:r>
              <a:rPr lang="en-US" dirty="0"/>
              <a:t>Downloaded millions of times</a:t>
            </a:r>
          </a:p>
          <a:p>
            <a:r>
              <a:rPr lang="en-US" dirty="0"/>
              <a:t>1.1 &gt; billion cmdlets executed per month</a:t>
            </a:r>
          </a:p>
        </p:txBody>
      </p:sp>
    </p:spTree>
    <p:extLst>
      <p:ext uri="{BB962C8B-B14F-4D97-AF65-F5344CB8AC3E}">
        <p14:creationId xmlns:p14="http://schemas.microsoft.com/office/powerpoint/2010/main" val="154039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4A1F4-7EDD-4AAE-913C-A20DAC0F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01778-F024-4799-829E-E429F439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up and running</a:t>
            </a:r>
          </a:p>
          <a:p>
            <a:r>
              <a:rPr lang="en-US" dirty="0"/>
              <a:t>Sneak peek of PnP PowerShell Core in an Azure function</a:t>
            </a:r>
          </a:p>
        </p:txBody>
      </p:sp>
    </p:spTree>
    <p:extLst>
      <p:ext uri="{BB962C8B-B14F-4D97-AF65-F5344CB8AC3E}">
        <p14:creationId xmlns:p14="http://schemas.microsoft.com/office/powerpoint/2010/main" val="53164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up and running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0A2B8-96B4-43C4-97BB-094601507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6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peek: PnP PowerShell Core</a:t>
            </a:r>
          </a:p>
        </p:txBody>
      </p:sp>
    </p:spTree>
    <p:extLst>
      <p:ext uri="{BB962C8B-B14F-4D97-AF65-F5344CB8AC3E}">
        <p14:creationId xmlns:p14="http://schemas.microsoft.com/office/powerpoint/2010/main" val="530857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3959D9-1107-4968-977C-AE1B9B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2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4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P-Virtual-Conference-Sep-2020.potx" id="{38EBA5BF-4F8F-439E-9441-3479230F32BB}" vid="{186C217D-5D51-42A8-B671-2012D0B2C8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2" ma:contentTypeDescription="Create a new document." ma:contentTypeScope="" ma:versionID="d02f06a71c76430921e81eb5e58ef58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3402702269d13ac697cfe1994138c5a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E56214-70C1-46DE-8B59-6F2A88AD9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60BC44-5478-4504-A968-1E7C381691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E797FC-528A-483D-919D-02E4FEDE8685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b0e4521d-181b-4aee-b4a8-952b2bc14729"/>
    <ds:schemaRef ds:uri="http://purl.org/dc/dcmitype/"/>
    <ds:schemaRef ds:uri="http://purl.org/dc/elements/1.1/"/>
    <ds:schemaRef ds:uri="ed971524-76e7-40a8-a01a-f99956bd178c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PnP-Virtual-Conference-Sep-2020</Template>
  <TotalTime>0</TotalTime>
  <Words>253</Words>
  <Application>Microsoft Office PowerPoint</Application>
  <PresentationFormat>Widescreen</PresentationFormat>
  <Paragraphs>38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PnP PowerShell: Become a scripting hero</vt:lpstr>
      <vt:lpstr>Notes for the speakers</vt:lpstr>
      <vt:lpstr>About me</vt:lpstr>
      <vt:lpstr>History</vt:lpstr>
      <vt:lpstr>Agenda</vt:lpstr>
      <vt:lpstr>Getting up and running</vt:lpstr>
      <vt:lpstr>Sneak peek: PnP PowerShell Core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Vesa Juvonen</dc:creator>
  <cp:lastModifiedBy>Erwin van Hunen</cp:lastModifiedBy>
  <cp:revision>3</cp:revision>
  <dcterms:created xsi:type="dcterms:W3CDTF">2020-08-10T08:33:00Z</dcterms:created>
  <dcterms:modified xsi:type="dcterms:W3CDTF">2020-08-19T18:37:45Z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